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4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3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42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9964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269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487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854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352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68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44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55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22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30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8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62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21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77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83B3-D1A2-4709-B12A-A58F754748BE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945620-66B3-4E89-B5FE-3A38BFBB71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16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27289"/>
            <a:ext cx="9144000" cy="162447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Большая игра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2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Поздно лег спать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Часы не правильно ходили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Проспал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генар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вог1уш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ву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-5 баллов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Что говорит ученик, когда приходит на первый урок с </a:t>
            </a:r>
            <a:r>
              <a:rPr lang="ru-RU" dirty="0" smtClean="0"/>
              <a:t>опозданием?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30057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ненхошка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вахан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вара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Книг яцар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Х1у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елла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хаар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-4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урокехь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вацар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-5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баллов 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/>
              <a:t>Что говорит ученик, </a:t>
            </a:r>
            <a:r>
              <a:rPr lang="ru-RU" dirty="0" smtClean="0"/>
              <a:t>когда не выполнил домашнее задание?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995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Мачш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яцар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Зуд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ялоче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вахнер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Дагар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дер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-4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Базар вахнер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-5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баллов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Почему ребенка нет в школе в субботу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8595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Пустой ю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ар кхоьсин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школе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веъна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вац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-4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 нас физкультура-5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баллов 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</a:t>
            </a:r>
            <a:r>
              <a:rPr lang="ru-RU" dirty="0" smtClean="0"/>
              <a:t>. Почему ты не на уроке?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431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Т1аьхь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висна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аьлла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дилна-3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Хумма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динир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ас, просто так поставила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Книг яцар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-4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Дог1уш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дилин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 баллов 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3" y="609600"/>
            <a:ext cx="9448799" cy="1320800"/>
          </a:xfrm>
        </p:spPr>
        <p:txBody>
          <a:bodyPr/>
          <a:lstStyle/>
          <a:p>
            <a:r>
              <a:rPr lang="ru-RU" dirty="0" smtClean="0"/>
              <a:t>4. </a:t>
            </a:r>
            <a:r>
              <a:rPr lang="ru-RU" dirty="0" smtClean="0"/>
              <a:t>Почему получил «двойку»</a:t>
            </a:r>
            <a:r>
              <a:rPr lang="ru-RU" dirty="0" smtClean="0"/>
              <a:t>? ( Родителям)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5307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370357" y="247008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 action="ppaction://hlinksldjump"/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297" y="360110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2297" y="4566551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2297" y="5484456"/>
            <a:ext cx="613954" cy="67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8719" y="4629561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 ц1ера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вог1уш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вацар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-3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88719" y="5569905"/>
            <a:ext cx="10622086" cy="50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Кхан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дуйнена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хир</a:t>
            </a:r>
            <a:r>
              <a:rPr lang="ru-RU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ю, сегодня последний раз</a:t>
            </a:r>
            <a:r>
              <a:rPr lang="ru-RU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-2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1188719" y="3687834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Йит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езаш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ера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-4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балла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>
            <a:hlinkClick r:id="rId2" action="ppaction://hlinksldjump"/>
          </p:cNvPr>
          <p:cNvSpPr/>
          <p:nvPr/>
        </p:nvSpPr>
        <p:spPr>
          <a:xfrm>
            <a:off x="1104052" y="2559230"/>
            <a:ext cx="10622086" cy="508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Рубашк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екъ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елаз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ера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-5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баллов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</a:t>
            </a:r>
            <a:r>
              <a:rPr lang="ru-RU" dirty="0" smtClean="0"/>
              <a:t>Почему ты не в форме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2413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229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Аспект</vt:lpstr>
      <vt:lpstr>Большая игра </vt:lpstr>
      <vt:lpstr>1. Что говорит ученик, когда приходит на первый урок с опозданием?</vt:lpstr>
      <vt:lpstr>2. Что говорит ученик, когда не выполнил домашнее задание?</vt:lpstr>
      <vt:lpstr>3. Почему ребенка нет в школе в субботу?</vt:lpstr>
      <vt:lpstr>4. Почему ты не на уроке?</vt:lpstr>
      <vt:lpstr>4. Почему получил «двойку»? ( Родителям)</vt:lpstr>
      <vt:lpstr>5. Почему ты не в форме?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Большая игра</dc:title>
  <dc:creator>Ayza</dc:creator>
  <cp:lastModifiedBy>Ayza</cp:lastModifiedBy>
  <cp:revision>9</cp:revision>
  <dcterms:created xsi:type="dcterms:W3CDTF">2017-05-24T02:44:53Z</dcterms:created>
  <dcterms:modified xsi:type="dcterms:W3CDTF">2017-05-24T04:36:59Z</dcterms:modified>
</cp:coreProperties>
</file>