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</p:sldMasterIdLst>
  <p:notesMasterIdLst>
    <p:notesMasterId r:id="rId22"/>
  </p:notesMasterIdLst>
  <p:sldIdLst>
    <p:sldId id="256" r:id="rId2"/>
    <p:sldId id="282" r:id="rId3"/>
    <p:sldId id="281" r:id="rId4"/>
    <p:sldId id="262" r:id="rId5"/>
    <p:sldId id="260" r:id="rId6"/>
    <p:sldId id="261" r:id="rId7"/>
    <p:sldId id="263" r:id="rId8"/>
    <p:sldId id="264" r:id="rId9"/>
    <p:sldId id="269" r:id="rId10"/>
    <p:sldId id="257" r:id="rId11"/>
    <p:sldId id="272" r:id="rId12"/>
    <p:sldId id="258" r:id="rId13"/>
    <p:sldId id="278" r:id="rId14"/>
    <p:sldId id="270" r:id="rId15"/>
    <p:sldId id="273" r:id="rId16"/>
    <p:sldId id="279" r:id="rId17"/>
    <p:sldId id="274" r:id="rId18"/>
    <p:sldId id="280" r:id="rId19"/>
    <p:sldId id="265" r:id="rId20"/>
    <p:sldId id="26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7C2B4-BDE5-462F-B1DF-89981EF902B9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BC1A9-A8DC-470E-8989-802C0999E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2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5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7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3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3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8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9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00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8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5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8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8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49EC1B9-A015-4872-9C01-406C979ED5B6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D5D6D17-F1B0-43EA-AFFE-BE6AEB58F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550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microsoft.com/office/2007/relationships/media" Target="../media/media9.mp4"/><Relationship Id="rId18" Type="http://schemas.openxmlformats.org/officeDocument/2006/relationships/video" Target="../media/media11.mp4"/><Relationship Id="rId26" Type="http://schemas.openxmlformats.org/officeDocument/2006/relationships/video" Target="../media/media15.mp4"/><Relationship Id="rId39" Type="http://schemas.openxmlformats.org/officeDocument/2006/relationships/image" Target="../media/image65.png"/><Relationship Id="rId3" Type="http://schemas.microsoft.com/office/2007/relationships/media" Target="../media/media4.mp4"/><Relationship Id="rId21" Type="http://schemas.microsoft.com/office/2007/relationships/media" Target="../media/media13.mp4"/><Relationship Id="rId34" Type="http://schemas.openxmlformats.org/officeDocument/2006/relationships/image" Target="../media/image60.png"/><Relationship Id="rId7" Type="http://schemas.microsoft.com/office/2007/relationships/media" Target="../media/media6.mp4"/><Relationship Id="rId12" Type="http://schemas.openxmlformats.org/officeDocument/2006/relationships/video" Target="../media/media8.mp4"/><Relationship Id="rId17" Type="http://schemas.microsoft.com/office/2007/relationships/media" Target="../media/media11.mp4"/><Relationship Id="rId25" Type="http://schemas.microsoft.com/office/2007/relationships/media" Target="../media/media15.mp4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2" Type="http://schemas.openxmlformats.org/officeDocument/2006/relationships/video" Target="../media/media3.mp4"/><Relationship Id="rId16" Type="http://schemas.openxmlformats.org/officeDocument/2006/relationships/video" Target="../media/media10.mp4"/><Relationship Id="rId20" Type="http://schemas.openxmlformats.org/officeDocument/2006/relationships/video" Target="../media/media12.mp4"/><Relationship Id="rId29" Type="http://schemas.openxmlformats.org/officeDocument/2006/relationships/image" Target="../media/image55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microsoft.com/office/2007/relationships/media" Target="../media/media8.mp4"/><Relationship Id="rId24" Type="http://schemas.openxmlformats.org/officeDocument/2006/relationships/video" Target="../media/media14.mp4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5" Type="http://schemas.microsoft.com/office/2007/relationships/media" Target="../media/media5.mp4"/><Relationship Id="rId15" Type="http://schemas.microsoft.com/office/2007/relationships/media" Target="../media/media10.mp4"/><Relationship Id="rId23" Type="http://schemas.microsoft.com/office/2007/relationships/media" Target="../media/media14.mp4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video" Target="../media/media7.mp4"/><Relationship Id="rId19" Type="http://schemas.microsoft.com/office/2007/relationships/media" Target="../media/media12.mp4"/><Relationship Id="rId31" Type="http://schemas.openxmlformats.org/officeDocument/2006/relationships/image" Target="../media/image57.png"/><Relationship Id="rId4" Type="http://schemas.openxmlformats.org/officeDocument/2006/relationships/video" Target="../media/media4.mp4"/><Relationship Id="rId9" Type="http://schemas.microsoft.com/office/2007/relationships/media" Target="../media/media7.mp4"/><Relationship Id="rId14" Type="http://schemas.openxmlformats.org/officeDocument/2006/relationships/video" Target="../media/media9.mp4"/><Relationship Id="rId22" Type="http://schemas.openxmlformats.org/officeDocument/2006/relationships/video" Target="../media/media13.mp4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56.png"/><Relationship Id="rId35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78069"/>
            <a:ext cx="9144000" cy="1573561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МБОУ «</a:t>
            </a:r>
            <a:r>
              <a:rPr lang="ru-RU" sz="3600" b="1" dirty="0" err="1" smtClean="0"/>
              <a:t>Гелдаганская</a:t>
            </a:r>
            <a:r>
              <a:rPr lang="ru-RU" sz="3600" b="1" dirty="0" smtClean="0"/>
              <a:t> СШ№1 </a:t>
            </a:r>
            <a:br>
              <a:rPr lang="ru-RU" sz="3600" b="1" dirty="0" smtClean="0"/>
            </a:br>
            <a:r>
              <a:rPr lang="ru-RU" sz="3600" b="1" dirty="0" smtClean="0"/>
              <a:t>имени Героя России </a:t>
            </a:r>
            <a:r>
              <a:rPr lang="ru-RU" sz="3600" b="1" dirty="0" err="1" smtClean="0"/>
              <a:t>М.Х.Даудова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4967" y="4719268"/>
            <a:ext cx="11354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5"/>
                </a:solidFill>
              </a:rPr>
              <a:t>«Учительское счастье-ученические победы»</a:t>
            </a:r>
            <a:endParaRPr lang="ru-RU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0" y="641445"/>
            <a:ext cx="11158398" cy="542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685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               Учимся учиться!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0" y="1558023"/>
            <a:ext cx="5593509" cy="52263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45" y="1484383"/>
            <a:ext cx="5731858" cy="537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4" y="2810302"/>
            <a:ext cx="5396931" cy="40476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3" y="300250"/>
            <a:ext cx="7215116" cy="5411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843" y="764275"/>
            <a:ext cx="3630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Проекты!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323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6" y="150323"/>
            <a:ext cx="9355288" cy="6602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t="18601" r="5373" b="3041"/>
          <a:stretch/>
        </p:blipFill>
        <p:spPr>
          <a:xfrm>
            <a:off x="907789" y="150323"/>
            <a:ext cx="9355285" cy="6334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6" y="150323"/>
            <a:ext cx="9539709" cy="64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1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59" y="2419066"/>
            <a:ext cx="5795749" cy="434681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8" y="289488"/>
            <a:ext cx="5458736" cy="39959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7260" y="900751"/>
            <a:ext cx="5795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Мои увлечения!</a:t>
            </a:r>
            <a:endParaRPr lang="ru-RU" sz="4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16" y="4285398"/>
            <a:ext cx="5560337" cy="24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5" y="236766"/>
            <a:ext cx="4076893" cy="354688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" r="9528"/>
          <a:stretch/>
        </p:blipFill>
        <p:spPr>
          <a:xfrm>
            <a:off x="4361124" y="3230176"/>
            <a:ext cx="2508309" cy="3627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8" r="6956"/>
          <a:stretch/>
        </p:blipFill>
        <p:spPr>
          <a:xfrm>
            <a:off x="6924489" y="3130347"/>
            <a:ext cx="2479597" cy="37104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9819" b="4876"/>
          <a:stretch/>
        </p:blipFill>
        <p:spPr>
          <a:xfrm>
            <a:off x="9444251" y="3218462"/>
            <a:ext cx="2747749" cy="36222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817660" y="777922"/>
            <a:ext cx="6550925" cy="709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latin typeface="Arial Black" panose="020B0A04020102020204" pitchFamily="34" charset="0"/>
              </a:rPr>
              <a:t>Мои достижения!</a:t>
            </a:r>
            <a:endParaRPr lang="ru-RU" sz="4000" i="1"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5" y="3811088"/>
            <a:ext cx="4062549" cy="30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551" y="27296"/>
            <a:ext cx="5798846" cy="4345852"/>
          </a:xfrm>
          <a:prstGeom prst="rect">
            <a:avLst/>
          </a:prstGeom>
        </p:spPr>
      </p:pic>
      <p:pic>
        <p:nvPicPr>
          <p:cNvPr id="2050" name="Picture 2" descr="Картинки по запросу &quot;чечня шахматы учителя турнир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9" y="115997"/>
            <a:ext cx="5803379" cy="580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02" y="1146412"/>
            <a:ext cx="7736497" cy="542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7" y="90468"/>
            <a:ext cx="2942347" cy="35825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88" y="3760276"/>
            <a:ext cx="2250031" cy="3000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090" t="415" r="-282" b="5940"/>
          <a:stretch/>
        </p:blipFill>
        <p:spPr>
          <a:xfrm rot="5400000">
            <a:off x="780497" y="3032026"/>
            <a:ext cx="3023004" cy="4383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" r="9972"/>
          <a:stretch/>
        </p:blipFill>
        <p:spPr>
          <a:xfrm>
            <a:off x="7260063" y="3766782"/>
            <a:ext cx="2429847" cy="3023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01" y="189201"/>
            <a:ext cx="2651238" cy="3375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r="4267"/>
          <a:stretch/>
        </p:blipFill>
        <p:spPr>
          <a:xfrm>
            <a:off x="3231351" y="152688"/>
            <a:ext cx="2641107" cy="3559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4179"/>
          <a:stretch/>
        </p:blipFill>
        <p:spPr>
          <a:xfrm>
            <a:off x="9321421" y="302382"/>
            <a:ext cx="2613204" cy="32625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" r="7199"/>
          <a:stretch/>
        </p:blipFill>
        <p:spPr>
          <a:xfrm>
            <a:off x="4620143" y="3712190"/>
            <a:ext cx="2423929" cy="30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274177" y="384227"/>
            <a:ext cx="9476545" cy="407343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НАШИ маленькие победы и наш уважаемый директор!</a:t>
            </a:r>
            <a:endParaRPr lang="ru-RU" sz="3600" b="1" i="1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456" y="3081634"/>
            <a:ext cx="4885896" cy="377636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" y="3359414"/>
            <a:ext cx="4949141" cy="335609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7" r="3611" b="22756"/>
          <a:stretch/>
        </p:blipFill>
        <p:spPr>
          <a:xfrm>
            <a:off x="77986" y="1009934"/>
            <a:ext cx="5367471" cy="320161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72" y="1129732"/>
            <a:ext cx="8297839" cy="5837450"/>
          </a:xfrm>
        </p:spPr>
      </p:pic>
    </p:spTree>
    <p:extLst>
      <p:ext uri="{BB962C8B-B14F-4D97-AF65-F5344CB8AC3E}">
        <p14:creationId xmlns:p14="http://schemas.microsoft.com/office/powerpoint/2010/main" val="19672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00128_204357_5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711569" y="725658"/>
            <a:ext cx="6096000" cy="3352800"/>
          </a:xfrm>
          <a:prstGeom prst="rect">
            <a:avLst/>
          </a:prstGeom>
        </p:spPr>
      </p:pic>
      <p:pic>
        <p:nvPicPr>
          <p:cNvPr id="5" name="VID-20200128-WA006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  <p:pic>
        <p:nvPicPr>
          <p:cNvPr id="6" name="VID-20200127-WA0140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705056" y="0"/>
            <a:ext cx="3090863" cy="6858000"/>
          </a:xfrm>
          <a:prstGeom prst="rect">
            <a:avLst/>
          </a:prstGeom>
        </p:spPr>
      </p:pic>
      <p:pic>
        <p:nvPicPr>
          <p:cNvPr id="7" name="VID-20200129-WA0005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574087" y="155917"/>
            <a:ext cx="3352800" cy="6096000"/>
          </a:xfrm>
          <a:prstGeom prst="rect">
            <a:avLst/>
          </a:prstGeom>
        </p:spPr>
      </p:pic>
      <p:pic>
        <p:nvPicPr>
          <p:cNvPr id="8" name="VID-20200127-WA0136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048000" y="1752600"/>
            <a:ext cx="6096000" cy="3352800"/>
          </a:xfrm>
          <a:prstGeom prst="rect">
            <a:avLst/>
          </a:prstGeom>
        </p:spPr>
      </p:pic>
      <p:pic>
        <p:nvPicPr>
          <p:cNvPr id="9" name="VID-20200129-WA003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492126" y="313006"/>
            <a:ext cx="6248400" cy="4572000"/>
          </a:xfrm>
          <a:prstGeom prst="rect">
            <a:avLst/>
          </a:prstGeom>
        </p:spPr>
      </p:pic>
      <p:pic>
        <p:nvPicPr>
          <p:cNvPr id="10" name="VID-20200130-WA0044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57400" y="1143000"/>
            <a:ext cx="8077200" cy="4572000"/>
          </a:xfrm>
          <a:prstGeom prst="rect">
            <a:avLst/>
          </a:prstGeom>
        </p:spPr>
      </p:pic>
      <p:pic>
        <p:nvPicPr>
          <p:cNvPr id="11" name="VID-20200129-WA0041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666749" y="1300089"/>
            <a:ext cx="8077200" cy="4572000"/>
          </a:xfrm>
          <a:prstGeom prst="rect">
            <a:avLst/>
          </a:prstGeom>
        </p:spPr>
      </p:pic>
      <p:pic>
        <p:nvPicPr>
          <p:cNvPr id="12" name="VID-20200129-WA0043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4419600" y="381000"/>
            <a:ext cx="3352800" cy="6096000"/>
          </a:xfrm>
          <a:prstGeom prst="rect">
            <a:avLst/>
          </a:prstGeom>
        </p:spPr>
      </p:pic>
      <p:pic>
        <p:nvPicPr>
          <p:cNvPr id="13" name="VID-20200129-WA0028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154488" y="0"/>
            <a:ext cx="3881437" cy="6858000"/>
          </a:xfrm>
          <a:prstGeom prst="rect">
            <a:avLst/>
          </a:prstGeom>
        </p:spPr>
      </p:pic>
      <p:pic>
        <p:nvPicPr>
          <p:cNvPr id="14" name="VID-20200127-WA0071">
            <a:hlinkClick r:id="" action="ppaction://media"/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419600" y="381000"/>
            <a:ext cx="3352800" cy="6096000"/>
          </a:xfrm>
          <a:prstGeom prst="rect">
            <a:avLst/>
          </a:prstGeom>
        </p:spPr>
      </p:pic>
      <p:pic>
        <p:nvPicPr>
          <p:cNvPr id="15" name="VID-20200128-WA0060">
            <a:hlinkClick r:id="" action="ppaction://media"/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057400" y="1143000"/>
            <a:ext cx="8077200" cy="4572000"/>
          </a:xfrm>
          <a:prstGeom prst="rect">
            <a:avLst/>
          </a:prstGeom>
        </p:spPr>
      </p:pic>
      <p:pic>
        <p:nvPicPr>
          <p:cNvPr id="3" name="VID-20200129-WA0040">
            <a:hlinkClick r:id="" action="ppaction://media"/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2057400" y="1143000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22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60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8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342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7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073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6686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504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8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373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7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156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5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1707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7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3483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 fullScrn="1">
              <p:cMediaNode vol="80000">
                <p:cTn id="1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880" y="218799"/>
            <a:ext cx="9950132" cy="5403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Золотой город- </a:t>
            </a:r>
            <a:r>
              <a:rPr lang="ru-RU" b="1" dirty="0" err="1" smtClean="0"/>
              <a:t>зарафшан</a:t>
            </a:r>
            <a:endParaRPr lang="ru-RU" b="1" dirty="0"/>
          </a:p>
        </p:txBody>
      </p:sp>
      <p:pic>
        <p:nvPicPr>
          <p:cNvPr id="1026" name="Picture 2" descr="Картинки по запросу зарафшанский лице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46" y="1624084"/>
            <a:ext cx="5037666" cy="418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лава покорителям пустыни !  (Glory to the Conquerors of the desert!), Зарафш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41" y="928048"/>
            <a:ext cx="4880989" cy="28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41" y="4104071"/>
            <a:ext cx="4756992" cy="26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445" y="1349061"/>
            <a:ext cx="10658901" cy="365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</a:pPr>
            <a:r>
              <a:rPr lang="ru-RU" sz="5400" i="1" cap="small" dirty="0" smtClean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580000" scaled="0"/>
                  <a:tileRect/>
                </a:gra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«Вся </a:t>
            </a:r>
            <a:r>
              <a:rPr lang="ru-RU" sz="5400" i="1" cap="small" dirty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580000" scaled="0"/>
                  <a:tileRect/>
                </a:gra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гордость учителя в учениках, в росте посеянных им семян</a:t>
            </a:r>
            <a:r>
              <a:rPr lang="ru-RU" sz="5400" i="1" cap="small" dirty="0" smtClean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580000" scaled="0"/>
                  <a:tileRect/>
                </a:gra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.» </a:t>
            </a:r>
            <a:endParaRPr lang="ru-RU" sz="5400" i="1" cap="small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580000" scaled="0"/>
                <a:tileRect/>
              </a:gra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</a:pPr>
            <a:r>
              <a:rPr lang="ru-RU" sz="5400" i="1" cap="small" dirty="0"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75000"/>
                      </a:prstClr>
                    </a:gs>
                  </a:gsLst>
                  <a:lin ang="5580000" scaled="0"/>
                  <a:tileRect/>
                </a:gra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Дмитрий Менделеев.</a:t>
            </a:r>
            <a:endParaRPr lang="ru-RU" sz="5400" i="1" cap="small" dirty="0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3" name="Баста - Сансара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" y="3615144"/>
            <a:ext cx="5146766" cy="3081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4" y="3713116"/>
            <a:ext cx="5294811" cy="307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11" y="735986"/>
            <a:ext cx="4316580" cy="3237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9258" y="274321"/>
            <a:ext cx="724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РОДНЫЕ И БЛИЗКИЕ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654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880" y="218799"/>
            <a:ext cx="9950132" cy="5403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Золотой город- </a:t>
            </a:r>
            <a:r>
              <a:rPr lang="ru-RU" b="1" dirty="0" err="1" smtClean="0"/>
              <a:t>зарафшан</a:t>
            </a:r>
            <a:endParaRPr lang="ru-RU" b="1" dirty="0"/>
          </a:p>
        </p:txBody>
      </p:sp>
      <p:pic>
        <p:nvPicPr>
          <p:cNvPr id="1026" name="Picture 2" descr="Картинки по запросу зарафшанский лицей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46" y="1624084"/>
            <a:ext cx="5037666" cy="418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лава покорителям пустыни !  (Glory to the Conquerors of the desert!), Зарафш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41" y="928048"/>
            <a:ext cx="4880989" cy="283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841" y="4104071"/>
            <a:ext cx="4756992" cy="2612613"/>
          </a:xfrm>
          <a:prstGeom prst="rect">
            <a:avLst/>
          </a:prstGeom>
        </p:spPr>
      </p:pic>
      <p:pic>
        <p:nvPicPr>
          <p:cNvPr id="4" name="Yalla-i-Shahzoda_-_Na-Vostoke_sonq (mp3cut.net)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663" y="2156346"/>
            <a:ext cx="6268872" cy="470165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224" y="160086"/>
            <a:ext cx="5772904" cy="3928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8976" y="265153"/>
            <a:ext cx="8981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Национальный Университет Узбекистана 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911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5405" y="218364"/>
            <a:ext cx="87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Преподавательский  состав</a:t>
            </a:r>
            <a:endParaRPr lang="ru-RU" sz="4000" dirty="0"/>
          </a:p>
        </p:txBody>
      </p:sp>
      <p:pic>
        <p:nvPicPr>
          <p:cNvPr id="2050" name="Picture 2" descr="Картинки по запросу кафедра зарубежной филологии национальный университет узбекист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90" y="1091821"/>
            <a:ext cx="4992294" cy="331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130" y="1091821"/>
            <a:ext cx="4936076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89" y="3487004"/>
            <a:ext cx="5537537" cy="337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897" y="895280"/>
            <a:ext cx="4942206" cy="2980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069" y="749431"/>
            <a:ext cx="4968260" cy="3272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97" y="4024102"/>
            <a:ext cx="4942205" cy="2833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069" y="4095959"/>
            <a:ext cx="4968260" cy="2637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1413" y="41545"/>
            <a:ext cx="10678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Зарафшанский</a:t>
            </a:r>
            <a:r>
              <a:rPr lang="ru-RU" sz="4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академический лицей</a:t>
            </a:r>
            <a:endParaRPr lang="ru-RU" sz="4000" b="1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чечня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17" y="3401232"/>
            <a:ext cx="5067869" cy="33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чечня природ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2" y="3425516"/>
            <a:ext cx="4737346" cy="333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&quot;любимая чечня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82" y="171889"/>
            <a:ext cx="4938916" cy="296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анса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9" y="1023582"/>
            <a:ext cx="5209947" cy="5770924"/>
          </a:xfrm>
        </p:spPr>
      </p:pic>
      <p:sp>
        <p:nvSpPr>
          <p:cNvPr id="6" name="TextBox 5"/>
          <p:cNvSpPr txBox="1"/>
          <p:nvPr/>
        </p:nvSpPr>
        <p:spPr>
          <a:xfrm>
            <a:off x="3428328" y="313897"/>
            <a:ext cx="630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Моя любимая школа!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3" t="11741" b="43881"/>
          <a:stretch/>
        </p:blipFill>
        <p:spPr>
          <a:xfrm>
            <a:off x="6045958" y="1023582"/>
            <a:ext cx="5496652" cy="56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TM03457485[[fn=Сетка]]</Template>
  <TotalTime>625</TotalTime>
  <Words>68</Words>
  <Application>Microsoft Office PowerPoint</Application>
  <PresentationFormat>Широкоэкранный</PresentationFormat>
  <Paragraphs>16</Paragraphs>
  <Slides>20</Slides>
  <Notes>0</Notes>
  <HiddenSlides>0</HiddenSlides>
  <MMClips>16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Yu Gothic UI Semibold</vt:lpstr>
      <vt:lpstr>Arial</vt:lpstr>
      <vt:lpstr>Arial Black</vt:lpstr>
      <vt:lpstr>Calibri</vt:lpstr>
      <vt:lpstr>Century Gothic</vt:lpstr>
      <vt:lpstr>Сетка</vt:lpstr>
      <vt:lpstr>МБОУ «Гелдаганская СШ№1  имени Героя России М.Х.Даудова»</vt:lpstr>
      <vt:lpstr>Золотой город- зарафшан</vt:lpstr>
      <vt:lpstr>Презентация PowerPoint</vt:lpstr>
      <vt:lpstr>Золотой город- зарафшан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Учимся учиться!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маленькие победы и наш уважаемый директор!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«Гелдаганская СШ№1  имени Героя России М.Х.Даудова»</dc:title>
  <dc:creator>Пользователь</dc:creator>
  <cp:lastModifiedBy>айза касумова</cp:lastModifiedBy>
  <cp:revision>52</cp:revision>
  <dcterms:created xsi:type="dcterms:W3CDTF">2020-01-28T09:58:58Z</dcterms:created>
  <dcterms:modified xsi:type="dcterms:W3CDTF">2020-02-13T20:30:46Z</dcterms:modified>
</cp:coreProperties>
</file>